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257" r:id="rId4"/>
    <p:sldId id="258" r:id="rId5"/>
    <p:sldId id="259" r:id="rId6"/>
    <p:sldId id="265" r:id="rId7"/>
    <p:sldId id="260" r:id="rId8"/>
    <p:sldId id="261" r:id="rId9"/>
    <p:sldId id="262" r:id="rId10"/>
    <p:sldId id="263" r:id="rId11"/>
    <p:sldId id="264" r:id="rId12"/>
  </p:sldIdLst>
  <p:sldSz cx="9144000" cy="6858000" type="screen4x3"/>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26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3" name="Segnaposto data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4" name="Segnaposto piè di pagina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Mangal" pitchFamily="2"/>
            </a:endParaRPr>
          </a:p>
        </p:txBody>
      </p:sp>
      <p:sp>
        <p:nvSpPr>
          <p:cNvPr id="5" name="Segnaposto numero diapositiva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56B680EE-5D07-4278-BE89-FEBF9D98580A}" type="slidenum">
              <a:t>‹N›</a:t>
            </a:fld>
            <a:endParaRPr lang="it-IT"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1764724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Segnaposto note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it-IT"/>
          </a:p>
        </p:txBody>
      </p:sp>
      <p:sp>
        <p:nvSpPr>
          <p:cNvPr id="4" name="Segnaposto intestazione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it-IT" sz="1400" kern="1200">
                <a:latin typeface="Times New Roman" pitchFamily="18"/>
                <a:ea typeface="Arial Unicode MS" pitchFamily="2"/>
                <a:cs typeface="Tahoma" pitchFamily="2"/>
              </a:defRPr>
            </a:lvl1pPr>
          </a:lstStyle>
          <a:p>
            <a:pPr lvl="0"/>
            <a:endParaRPr lang="it-IT"/>
          </a:p>
        </p:txBody>
      </p:sp>
      <p:sp>
        <p:nvSpPr>
          <p:cNvPr id="5" name="Segnaposto data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it-IT" sz="1400" kern="1200">
                <a:latin typeface="Times New Roman" pitchFamily="18"/>
                <a:ea typeface="Arial Unicode MS" pitchFamily="2"/>
                <a:cs typeface="Tahoma" pitchFamily="2"/>
              </a:defRPr>
            </a:lvl1pPr>
          </a:lstStyle>
          <a:p>
            <a:pPr lvl="0"/>
            <a:endParaRPr lang="it-IT"/>
          </a:p>
        </p:txBody>
      </p:sp>
      <p:sp>
        <p:nvSpPr>
          <p:cNvPr id="6" name="Segnaposto piè di pagina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it-IT" sz="1400" kern="1200">
                <a:latin typeface="Times New Roman" pitchFamily="18"/>
                <a:ea typeface="Arial Unicode MS" pitchFamily="2"/>
                <a:cs typeface="Tahoma" pitchFamily="2"/>
              </a:defRPr>
            </a:lvl1pPr>
          </a:lstStyle>
          <a:p>
            <a:pPr lvl="0"/>
            <a:endParaRPr lang="it-IT"/>
          </a:p>
        </p:txBody>
      </p:sp>
      <p:sp>
        <p:nvSpPr>
          <p:cNvPr id="7" name="Segnaposto numero diapositiva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it-IT" sz="1400" kern="1200">
                <a:latin typeface="Times New Roman" pitchFamily="18"/>
                <a:ea typeface="Arial Unicode MS" pitchFamily="2"/>
                <a:cs typeface="Tahoma" pitchFamily="2"/>
              </a:defRPr>
            </a:lvl1pPr>
          </a:lstStyle>
          <a:p>
            <a:pPr lvl="0"/>
            <a:fld id="{D8509B80-6841-4821-ADF1-7DE1A5C6CAA2}" type="slidenum">
              <a:t>‹N›</a:t>
            </a:fld>
            <a:endParaRPr lang="it-IT"/>
          </a:p>
        </p:txBody>
      </p:sp>
    </p:spTree>
    <p:extLst>
      <p:ext uri="{BB962C8B-B14F-4D97-AF65-F5344CB8AC3E}">
        <p14:creationId xmlns:p14="http://schemas.microsoft.com/office/powerpoint/2010/main" val="1434833673"/>
      </p:ext>
    </p:extLst>
  </p:cSld>
  <p:clrMap bg1="lt1" tx1="dk1" bg2="lt2" tx2="dk2" accent1="accent1" accent2="accent2" accent3="accent3" accent4="accent4" accent5="accent5" accent6="accent6" hlink="hlink" folHlink="folHlink"/>
  <p:notesStyle>
    <a:lvl1pPr marL="216000" marR="0" indent="-216000" rtl="0" hangingPunct="0">
      <a:tabLst/>
      <a:defRPr lang="it-IT"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a:xfrm>
            <a:off x="756000" y="5078520"/>
            <a:ext cx="6047640" cy="4811400"/>
          </a:xfrm>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C2AC7FF0-5014-4537-A87F-BEDCA8CD71F7}" type="slidenum">
              <a:t>‹N›</a:t>
            </a:fld>
            <a:endParaRPr lang="it-IT"/>
          </a:p>
        </p:txBody>
      </p:sp>
    </p:spTree>
    <p:extLst>
      <p:ext uri="{BB962C8B-B14F-4D97-AF65-F5344CB8AC3E}">
        <p14:creationId xmlns:p14="http://schemas.microsoft.com/office/powerpoint/2010/main" val="1278562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5C878968-CDA6-4BBA-BEC8-8623B504A37D}" type="slidenum">
              <a:t>‹N›</a:t>
            </a:fld>
            <a:endParaRPr lang="it-IT"/>
          </a:p>
        </p:txBody>
      </p:sp>
    </p:spTree>
    <p:extLst>
      <p:ext uri="{BB962C8B-B14F-4D97-AF65-F5344CB8AC3E}">
        <p14:creationId xmlns:p14="http://schemas.microsoft.com/office/powerpoint/2010/main" val="1228634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1604963"/>
            <a:ext cx="2057400" cy="4525962"/>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1604963"/>
            <a:ext cx="6019800" cy="452596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8B10F018-FA5E-4756-8BD2-1B08B9034DE9}" type="slidenum">
              <a:t>‹N›</a:t>
            </a:fld>
            <a:endParaRPr lang="it-IT"/>
          </a:p>
        </p:txBody>
      </p:sp>
    </p:spTree>
    <p:extLst>
      <p:ext uri="{BB962C8B-B14F-4D97-AF65-F5344CB8AC3E}">
        <p14:creationId xmlns:p14="http://schemas.microsoft.com/office/powerpoint/2010/main" val="703857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1421A8A3-88AB-409F-B039-9C96BB030EDE}" type="slidenum">
              <a:t>‹N›</a:t>
            </a:fld>
            <a:endParaRPr lang="it-IT"/>
          </a:p>
        </p:txBody>
      </p:sp>
    </p:spTree>
    <p:extLst>
      <p:ext uri="{BB962C8B-B14F-4D97-AF65-F5344CB8AC3E}">
        <p14:creationId xmlns:p14="http://schemas.microsoft.com/office/powerpoint/2010/main" val="1855013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60465DEB-B613-4FB5-885E-3F5BFE0DE961}" type="slidenum">
              <a:t>‹N›</a:t>
            </a:fld>
            <a:endParaRPr lang="it-IT"/>
          </a:p>
        </p:txBody>
      </p:sp>
    </p:spTree>
    <p:extLst>
      <p:ext uri="{BB962C8B-B14F-4D97-AF65-F5344CB8AC3E}">
        <p14:creationId xmlns:p14="http://schemas.microsoft.com/office/powerpoint/2010/main" val="3130293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2A642574-B9A9-4942-B25E-49F67960A0E6}" type="slidenum">
              <a:t>‹N›</a:t>
            </a:fld>
            <a:endParaRPr lang="it-IT"/>
          </a:p>
        </p:txBody>
      </p:sp>
    </p:spTree>
    <p:extLst>
      <p:ext uri="{BB962C8B-B14F-4D97-AF65-F5344CB8AC3E}">
        <p14:creationId xmlns:p14="http://schemas.microsoft.com/office/powerpoint/2010/main" val="2077879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A29C974F-C150-464A-A68C-6BD55937483C}" type="slidenum">
              <a:t>‹N›</a:t>
            </a:fld>
            <a:endParaRPr lang="it-IT"/>
          </a:p>
        </p:txBody>
      </p:sp>
    </p:spTree>
    <p:extLst>
      <p:ext uri="{BB962C8B-B14F-4D97-AF65-F5344CB8AC3E}">
        <p14:creationId xmlns:p14="http://schemas.microsoft.com/office/powerpoint/2010/main" val="5730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8" name="Segnaposto piè di pagina 7"/>
          <p:cNvSpPr>
            <a:spLocks noGrp="1"/>
          </p:cNvSpPr>
          <p:nvPr>
            <p:ph type="ftr" sz="quarter" idx="11"/>
          </p:nvPr>
        </p:nvSpPr>
        <p:spPr/>
        <p:txBody>
          <a:bodyPr/>
          <a:lstStyle/>
          <a:p>
            <a:pPr lvl="0"/>
            <a:endParaRPr lang="it-IT"/>
          </a:p>
        </p:txBody>
      </p:sp>
      <p:sp>
        <p:nvSpPr>
          <p:cNvPr id="9" name="Segnaposto numero diapositiva 8"/>
          <p:cNvSpPr>
            <a:spLocks noGrp="1"/>
          </p:cNvSpPr>
          <p:nvPr>
            <p:ph type="sldNum" sz="quarter" idx="12"/>
          </p:nvPr>
        </p:nvSpPr>
        <p:spPr/>
        <p:txBody>
          <a:bodyPr/>
          <a:lstStyle/>
          <a:p>
            <a:pPr lvl="0"/>
            <a:fld id="{686D2F32-B4F0-49E7-9F33-BD09D6E21711}" type="slidenum">
              <a:t>‹N›</a:t>
            </a:fld>
            <a:endParaRPr lang="it-IT"/>
          </a:p>
        </p:txBody>
      </p:sp>
    </p:spTree>
    <p:extLst>
      <p:ext uri="{BB962C8B-B14F-4D97-AF65-F5344CB8AC3E}">
        <p14:creationId xmlns:p14="http://schemas.microsoft.com/office/powerpoint/2010/main" val="2154330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4" name="Segnaposto piè di pagina 3"/>
          <p:cNvSpPr>
            <a:spLocks noGrp="1"/>
          </p:cNvSpPr>
          <p:nvPr>
            <p:ph type="ftr" sz="quarter" idx="11"/>
          </p:nvPr>
        </p:nvSpPr>
        <p:spPr/>
        <p:txBody>
          <a:bodyPr/>
          <a:lstStyle/>
          <a:p>
            <a:pPr lvl="0"/>
            <a:endParaRPr lang="it-IT"/>
          </a:p>
        </p:txBody>
      </p:sp>
      <p:sp>
        <p:nvSpPr>
          <p:cNvPr id="5" name="Segnaposto numero diapositiva 4"/>
          <p:cNvSpPr>
            <a:spLocks noGrp="1"/>
          </p:cNvSpPr>
          <p:nvPr>
            <p:ph type="sldNum" sz="quarter" idx="12"/>
          </p:nvPr>
        </p:nvSpPr>
        <p:spPr/>
        <p:txBody>
          <a:bodyPr/>
          <a:lstStyle/>
          <a:p>
            <a:pPr lvl="0"/>
            <a:fld id="{6997993F-2944-4799-9A55-564E74A77A76}" type="slidenum">
              <a:t>‹N›</a:t>
            </a:fld>
            <a:endParaRPr lang="it-IT"/>
          </a:p>
        </p:txBody>
      </p:sp>
    </p:spTree>
    <p:extLst>
      <p:ext uri="{BB962C8B-B14F-4D97-AF65-F5344CB8AC3E}">
        <p14:creationId xmlns:p14="http://schemas.microsoft.com/office/powerpoint/2010/main" val="1433977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3" name="Segnaposto piè di pagina 2"/>
          <p:cNvSpPr>
            <a:spLocks noGrp="1"/>
          </p:cNvSpPr>
          <p:nvPr>
            <p:ph type="ftr" sz="quarter" idx="11"/>
          </p:nvPr>
        </p:nvSpPr>
        <p:spPr/>
        <p:txBody>
          <a:bodyPr/>
          <a:lstStyle/>
          <a:p>
            <a:pPr lvl="0"/>
            <a:endParaRPr lang="it-IT"/>
          </a:p>
        </p:txBody>
      </p:sp>
      <p:sp>
        <p:nvSpPr>
          <p:cNvPr id="4" name="Segnaposto numero diapositiva 3"/>
          <p:cNvSpPr>
            <a:spLocks noGrp="1"/>
          </p:cNvSpPr>
          <p:nvPr>
            <p:ph type="sldNum" sz="quarter" idx="12"/>
          </p:nvPr>
        </p:nvSpPr>
        <p:spPr/>
        <p:txBody>
          <a:bodyPr/>
          <a:lstStyle/>
          <a:p>
            <a:pPr lvl="0"/>
            <a:fld id="{CCD04A69-6F81-41C7-AEFE-05FEAD6DAF37}" type="slidenum">
              <a:t>‹N›</a:t>
            </a:fld>
            <a:endParaRPr lang="it-IT"/>
          </a:p>
        </p:txBody>
      </p:sp>
    </p:spTree>
    <p:extLst>
      <p:ext uri="{BB962C8B-B14F-4D97-AF65-F5344CB8AC3E}">
        <p14:creationId xmlns:p14="http://schemas.microsoft.com/office/powerpoint/2010/main" val="2746238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23CE54E8-E76E-47D1-A755-F9AB4CF5594D}" type="slidenum">
              <a:t>‹N›</a:t>
            </a:fld>
            <a:endParaRPr lang="it-IT"/>
          </a:p>
        </p:txBody>
      </p:sp>
    </p:spTree>
    <p:extLst>
      <p:ext uri="{BB962C8B-B14F-4D97-AF65-F5344CB8AC3E}">
        <p14:creationId xmlns:p14="http://schemas.microsoft.com/office/powerpoint/2010/main" val="519361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07DC39D1-3A65-47B8-8CB1-12F1D595DABA}" type="slidenum">
              <a:t>‹N›</a:t>
            </a:fld>
            <a:endParaRPr lang="it-IT"/>
          </a:p>
        </p:txBody>
      </p:sp>
    </p:spTree>
    <p:extLst>
      <p:ext uri="{BB962C8B-B14F-4D97-AF65-F5344CB8AC3E}">
        <p14:creationId xmlns:p14="http://schemas.microsoft.com/office/powerpoint/2010/main" val="838076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31830615-8CCC-4CD1-BCA8-6B509F9461C6}" type="slidenum">
              <a:t>‹N›</a:t>
            </a:fld>
            <a:endParaRPr lang="it-IT"/>
          </a:p>
        </p:txBody>
      </p:sp>
    </p:spTree>
    <p:extLst>
      <p:ext uri="{BB962C8B-B14F-4D97-AF65-F5344CB8AC3E}">
        <p14:creationId xmlns:p14="http://schemas.microsoft.com/office/powerpoint/2010/main" val="2502373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E5D9A34B-44C0-4700-8903-2466D83E8143}" type="slidenum">
              <a:t>‹N›</a:t>
            </a:fld>
            <a:endParaRPr lang="it-IT"/>
          </a:p>
        </p:txBody>
      </p:sp>
    </p:spTree>
    <p:extLst>
      <p:ext uri="{BB962C8B-B14F-4D97-AF65-F5344CB8AC3E}">
        <p14:creationId xmlns:p14="http://schemas.microsoft.com/office/powerpoint/2010/main" val="1723539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fld id="{C3FC1025-1FAD-43FE-AA17-7663CABE4B79}"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DA81CCC8-C3F5-46D5-9B1E-1AA428A0E7BE}" type="slidenum">
              <a:t>‹N›</a:t>
            </a:fld>
            <a:endParaRPr lang="it-IT"/>
          </a:p>
        </p:txBody>
      </p:sp>
    </p:spTree>
    <p:extLst>
      <p:ext uri="{BB962C8B-B14F-4D97-AF65-F5344CB8AC3E}">
        <p14:creationId xmlns:p14="http://schemas.microsoft.com/office/powerpoint/2010/main" val="70928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FE653567-8830-4675-B93E-65AEB44E079C}" type="slidenum">
              <a:t>‹N›</a:t>
            </a:fld>
            <a:endParaRPr lang="it-IT"/>
          </a:p>
        </p:txBody>
      </p:sp>
    </p:spTree>
    <p:extLst>
      <p:ext uri="{BB962C8B-B14F-4D97-AF65-F5344CB8AC3E}">
        <p14:creationId xmlns:p14="http://schemas.microsoft.com/office/powerpoint/2010/main" val="786631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4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9774C731-BBF6-4ABE-8027-3FEC73DCD914}" type="slidenum">
              <a:t>‹N›</a:t>
            </a:fld>
            <a:endParaRPr lang="it-IT"/>
          </a:p>
        </p:txBody>
      </p:sp>
    </p:spTree>
    <p:extLst>
      <p:ext uri="{BB962C8B-B14F-4D97-AF65-F5344CB8AC3E}">
        <p14:creationId xmlns:p14="http://schemas.microsoft.com/office/powerpoint/2010/main" val="586433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8" name="Segnaposto piè di pagina 7"/>
          <p:cNvSpPr>
            <a:spLocks noGrp="1"/>
          </p:cNvSpPr>
          <p:nvPr>
            <p:ph type="ftr" sz="quarter" idx="11"/>
          </p:nvPr>
        </p:nvSpPr>
        <p:spPr/>
        <p:txBody>
          <a:bodyPr/>
          <a:lstStyle/>
          <a:p>
            <a:pPr lvl="0"/>
            <a:endParaRPr lang="it-IT"/>
          </a:p>
        </p:txBody>
      </p:sp>
      <p:sp>
        <p:nvSpPr>
          <p:cNvPr id="9" name="Segnaposto numero diapositiva 8"/>
          <p:cNvSpPr>
            <a:spLocks noGrp="1"/>
          </p:cNvSpPr>
          <p:nvPr>
            <p:ph type="sldNum" sz="quarter" idx="12"/>
          </p:nvPr>
        </p:nvSpPr>
        <p:spPr/>
        <p:txBody>
          <a:bodyPr/>
          <a:lstStyle/>
          <a:p>
            <a:pPr lvl="0"/>
            <a:fld id="{809D0BAF-C960-48DA-B0B1-3BED10E17E90}" type="slidenum">
              <a:t>‹N›</a:t>
            </a:fld>
            <a:endParaRPr lang="it-IT"/>
          </a:p>
        </p:txBody>
      </p:sp>
    </p:spTree>
    <p:extLst>
      <p:ext uri="{BB962C8B-B14F-4D97-AF65-F5344CB8AC3E}">
        <p14:creationId xmlns:p14="http://schemas.microsoft.com/office/powerpoint/2010/main" val="3495390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4" name="Segnaposto piè di pagina 3"/>
          <p:cNvSpPr>
            <a:spLocks noGrp="1"/>
          </p:cNvSpPr>
          <p:nvPr>
            <p:ph type="ftr" sz="quarter" idx="11"/>
          </p:nvPr>
        </p:nvSpPr>
        <p:spPr/>
        <p:txBody>
          <a:bodyPr/>
          <a:lstStyle/>
          <a:p>
            <a:pPr lvl="0"/>
            <a:endParaRPr lang="it-IT"/>
          </a:p>
        </p:txBody>
      </p:sp>
      <p:sp>
        <p:nvSpPr>
          <p:cNvPr id="5" name="Segnaposto numero diapositiva 4"/>
          <p:cNvSpPr>
            <a:spLocks noGrp="1"/>
          </p:cNvSpPr>
          <p:nvPr>
            <p:ph type="sldNum" sz="quarter" idx="12"/>
          </p:nvPr>
        </p:nvSpPr>
        <p:spPr/>
        <p:txBody>
          <a:bodyPr/>
          <a:lstStyle/>
          <a:p>
            <a:pPr lvl="0"/>
            <a:fld id="{AB0FC9A3-FFE2-4B3C-B654-2339310E471B}" type="slidenum">
              <a:t>‹N›</a:t>
            </a:fld>
            <a:endParaRPr lang="it-IT"/>
          </a:p>
        </p:txBody>
      </p:sp>
    </p:spTree>
    <p:extLst>
      <p:ext uri="{BB962C8B-B14F-4D97-AF65-F5344CB8AC3E}">
        <p14:creationId xmlns:p14="http://schemas.microsoft.com/office/powerpoint/2010/main" val="3455607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3" name="Segnaposto piè di pagina 2"/>
          <p:cNvSpPr>
            <a:spLocks noGrp="1"/>
          </p:cNvSpPr>
          <p:nvPr>
            <p:ph type="ftr" sz="quarter" idx="11"/>
          </p:nvPr>
        </p:nvSpPr>
        <p:spPr/>
        <p:txBody>
          <a:bodyPr/>
          <a:lstStyle/>
          <a:p>
            <a:pPr lvl="0"/>
            <a:endParaRPr lang="it-IT"/>
          </a:p>
        </p:txBody>
      </p:sp>
      <p:sp>
        <p:nvSpPr>
          <p:cNvPr id="4" name="Segnaposto numero diapositiva 3"/>
          <p:cNvSpPr>
            <a:spLocks noGrp="1"/>
          </p:cNvSpPr>
          <p:nvPr>
            <p:ph type="sldNum" sz="quarter" idx="12"/>
          </p:nvPr>
        </p:nvSpPr>
        <p:spPr/>
        <p:txBody>
          <a:bodyPr/>
          <a:lstStyle/>
          <a:p>
            <a:pPr lvl="0"/>
            <a:fld id="{7218B06A-7CE4-4A21-8DAB-DADBD0052E16}" type="slidenum">
              <a:t>‹N›</a:t>
            </a:fld>
            <a:endParaRPr lang="it-IT"/>
          </a:p>
        </p:txBody>
      </p:sp>
    </p:spTree>
    <p:extLst>
      <p:ext uri="{BB962C8B-B14F-4D97-AF65-F5344CB8AC3E}">
        <p14:creationId xmlns:p14="http://schemas.microsoft.com/office/powerpoint/2010/main" val="3757900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42CD74B0-F0B7-491E-B738-B680770E6BFB}" type="slidenum">
              <a:t>‹N›</a:t>
            </a:fld>
            <a:endParaRPr lang="it-IT"/>
          </a:p>
        </p:txBody>
      </p:sp>
    </p:spTree>
    <p:extLst>
      <p:ext uri="{BB962C8B-B14F-4D97-AF65-F5344CB8AC3E}">
        <p14:creationId xmlns:p14="http://schemas.microsoft.com/office/powerpoint/2010/main" val="95174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fld id="{ACEC66D6-7C1D-4EAB-9340-AADD76172516}" type="datetime1">
              <a:rPr lang="it-IT" smtClean="0"/>
              <a:pPr lvl="0"/>
              <a:t>14/01/2016</a:t>
            </a:fld>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9A0B0EC6-4E60-493B-BD88-80C10176729F}" type="slidenum">
              <a:t>‹N›</a:t>
            </a:fld>
            <a:endParaRPr lang="it-IT"/>
          </a:p>
        </p:txBody>
      </p:sp>
    </p:spTree>
    <p:extLst>
      <p:ext uri="{BB962C8B-B14F-4D97-AF65-F5344CB8AC3E}">
        <p14:creationId xmlns:p14="http://schemas.microsoft.com/office/powerpoint/2010/main" val="1782191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olo 1"/>
          <p:cNvSpPr txBox="1">
            <a:spLocks noGrp="1"/>
          </p:cNvSpPr>
          <p:nvPr>
            <p:ph type="title"/>
          </p:nvPr>
        </p:nvSpPr>
        <p:spPr>
          <a:xfrm>
            <a:off x="685799" y="2130480"/>
            <a:ext cx="7772039" cy="1469520"/>
          </a:xfrm>
          <a:prstGeom prst="rect">
            <a:avLst/>
          </a:prstGeom>
          <a:noFill/>
          <a:ln>
            <a:noFill/>
          </a:ln>
        </p:spPr>
        <p:txBody>
          <a:bodyPr vert="horz"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it-IT"/>
              <a:t>Fate clic per modificare il formato del testo del titoloFare clic per modificare lo stile del titolo</a:t>
            </a:r>
          </a:p>
        </p:txBody>
      </p:sp>
      <p:sp>
        <p:nvSpPr>
          <p:cNvPr id="3" name="Segnaposto data 3"/>
          <p:cNvSpPr txBox="1">
            <a:spLocks noGrp="1"/>
          </p:cNvSpPr>
          <p:nvPr>
            <p:ph type="dt" sz="half" idx="2"/>
          </p:nvPr>
        </p:nvSpPr>
        <p:spPr>
          <a:xfrm>
            <a:off x="457200" y="6356520"/>
            <a:ext cx="213336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it-IT" sz="1800" b="0" i="0" u="none" strike="noStrike" kern="1200" spc="0">
                <a:solidFill>
                  <a:srgbClr val="000000"/>
                </a:solidFill>
                <a:latin typeface="Calibri" pitchFamily="18"/>
                <a:ea typeface="Arial Unicode MS" pitchFamily="2"/>
                <a:cs typeface="Tahoma" pitchFamily="2"/>
              </a:defRPr>
            </a:lvl1pPr>
          </a:lstStyle>
          <a:p>
            <a:pPr lvl="0"/>
            <a:fld id="{ACEC66D6-7C1D-4EAB-9340-AADD76172516}" type="datetime1">
              <a:rPr lang="it-IT"/>
              <a:pPr lvl="0"/>
              <a:t>14/01/2016</a:t>
            </a:fld>
            <a:endParaRPr lang="it-IT"/>
          </a:p>
        </p:txBody>
      </p:sp>
      <p:sp>
        <p:nvSpPr>
          <p:cNvPr id="4" name="Segnaposto piè di pagina 4"/>
          <p:cNvSpPr txBox="1">
            <a:spLocks noGrp="1"/>
          </p:cNvSpPr>
          <p:nvPr>
            <p:ph type="ftr" sz="quarter" idx="3"/>
          </p:nvPr>
        </p:nvSpPr>
        <p:spPr>
          <a:xfrm>
            <a:off x="3124079" y="6356520"/>
            <a:ext cx="2895120" cy="364679"/>
          </a:xfrm>
          <a:prstGeom prst="rect">
            <a:avLst/>
          </a:prstGeom>
          <a:noFill/>
          <a:ln>
            <a:noFill/>
          </a:ln>
        </p:spPr>
        <p:txBody>
          <a:bodyPr wrap="square" lIns="90000" tIns="45000" rIns="90000" bIns="45000" anchor="t" anchorCtr="0"/>
          <a:lstStyle>
            <a:lvl1pPr lvl="0" rtl="0" hangingPunct="0">
              <a:buNone/>
              <a:tabLst/>
              <a:defRPr lang="it-IT" sz="2400" kern="1200">
                <a:latin typeface="Times New Roman" pitchFamily="18"/>
                <a:ea typeface="Arial Unicode MS" pitchFamily="2"/>
                <a:cs typeface="Tahoma" pitchFamily="2"/>
              </a:defRPr>
            </a:lvl1pPr>
          </a:lstStyle>
          <a:p>
            <a:pPr lvl="0"/>
            <a:endParaRPr lang="it-IT"/>
          </a:p>
        </p:txBody>
      </p:sp>
      <p:sp>
        <p:nvSpPr>
          <p:cNvPr id="5" name="Segnaposto numero diapositiva 5"/>
          <p:cNvSpPr txBox="1">
            <a:spLocks noGrp="1"/>
          </p:cNvSpPr>
          <p:nvPr>
            <p:ph type="sldNum" sz="quarter" idx="4"/>
          </p:nvPr>
        </p:nvSpPr>
        <p:spPr>
          <a:xfrm>
            <a:off x="6553080" y="6356520"/>
            <a:ext cx="213336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it-IT" sz="1800" b="0" i="0" u="none" strike="noStrike" kern="1200" spc="0">
                <a:solidFill>
                  <a:srgbClr val="000000"/>
                </a:solidFill>
                <a:latin typeface="Calibri" pitchFamily="18"/>
                <a:ea typeface="Arial Unicode MS" pitchFamily="2"/>
                <a:cs typeface="Tahoma" pitchFamily="2"/>
              </a:defRPr>
            </a:lvl1pPr>
          </a:lstStyle>
          <a:p>
            <a:pPr lvl="0"/>
            <a:fld id="{A1EE2F15-9F3D-4275-9655-A35809B701F3}" type="slidenum">
              <a:t>‹N›</a:t>
            </a:fld>
            <a:endParaRPr lang="it-IT"/>
          </a:p>
        </p:txBody>
      </p:sp>
      <p:sp>
        <p:nvSpPr>
          <p:cNvPr id="6" name="Segnaposto testo 5"/>
          <p:cNvSpPr txBox="1">
            <a:spLocks noGrp="1"/>
          </p:cNvSpPr>
          <p:nvPr>
            <p:ph type="body" idx="1"/>
          </p:nvPr>
        </p:nvSpPr>
        <p:spPr>
          <a:xfrm>
            <a:off x="457200" y="1604520"/>
            <a:ext cx="8229240" cy="4525920"/>
          </a:xfrm>
          <a:prstGeom prst="rect">
            <a:avLst/>
          </a:prstGeom>
          <a:noFill/>
          <a:ln>
            <a:noFill/>
          </a:ln>
        </p:spPr>
        <p:txBody>
          <a:bodyPr vert="horz" lIns="0" tIns="0" rIns="0" bIns="0"/>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lvl="0" algn="ctr" rtl="0" hangingPunct="1">
        <a:spcBef>
          <a:spcPts val="0"/>
        </a:spcBef>
        <a:spcAft>
          <a:spcPts val="0"/>
        </a:spcAft>
        <a:buNone/>
        <a:tabLst/>
        <a:defRPr lang="it-IT" sz="4400" b="0" i="0" u="none" strike="noStrike" kern="1200" spc="0">
          <a:ln>
            <a:noFill/>
          </a:ln>
          <a:solidFill>
            <a:srgbClr val="000000"/>
          </a:solidFill>
          <a:latin typeface="Calibri" pitchFamily="18"/>
          <a:ea typeface="Microsoft YaHei" pitchFamily="2"/>
          <a:cs typeface="Mangal" pitchFamily="2"/>
        </a:defRPr>
      </a:lvl1pPr>
    </p:titleStyle>
    <p:bodyStyle>
      <a:lvl1pPr algn="l" rtl="0" hangingPunct="1">
        <a:spcBef>
          <a:spcPts val="0"/>
        </a:spcBef>
        <a:spcAft>
          <a:spcPts val="1417"/>
        </a:spcAft>
        <a:tabLst/>
        <a:defRPr lang="it-IT" sz="3200" b="0" i="0" u="none" strike="noStrike" kern="1200" spc="0">
          <a:ln>
            <a:noFill/>
          </a:ln>
          <a:solidFill>
            <a:srgbClr val="000000"/>
          </a:solidFill>
          <a:latin typeface="Calibri" pitchFamily="18"/>
          <a:ea typeface="Microsoft YaHei"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olo 1"/>
          <p:cNvSpPr txBox="1">
            <a:spLocks noGrp="1"/>
          </p:cNvSpPr>
          <p:nvPr>
            <p:ph type="title"/>
          </p:nvPr>
        </p:nvSpPr>
        <p:spPr>
          <a:xfrm>
            <a:off x="457200" y="274680"/>
            <a:ext cx="8229240" cy="1142640"/>
          </a:xfrm>
          <a:prstGeom prst="rect">
            <a:avLst/>
          </a:prstGeom>
          <a:noFill/>
          <a:ln>
            <a:noFill/>
          </a:ln>
        </p:spPr>
        <p:txBody>
          <a:bodyPr vert="horz"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it-IT"/>
              <a:t>Fate clic per modificare il formato del testo del titoloFare clic per modificare lo stile del titolo</a:t>
            </a:r>
          </a:p>
        </p:txBody>
      </p:sp>
      <p:sp>
        <p:nvSpPr>
          <p:cNvPr id="3" name="Segnaposto contenuto 2"/>
          <p:cNvSpPr txBox="1">
            <a:spLocks noGrp="1"/>
          </p:cNvSpPr>
          <p:nvPr>
            <p:ph type="body" idx="1"/>
          </p:nvPr>
        </p:nvSpPr>
        <p:spPr>
          <a:xfrm>
            <a:off x="457200" y="1600200"/>
            <a:ext cx="8229240" cy="4525560"/>
          </a:xfrm>
          <a:prstGeom prst="rect">
            <a:avLst/>
          </a:prstGeom>
          <a:noFill/>
          <a:ln>
            <a:noFill/>
          </a:ln>
        </p:spPr>
        <p:txBody>
          <a:bodyPr vert="horz" wrap="square" lIns="90000" tIns="45000" rIns="90000" bIns="45000" anchor="t"/>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lvl="0"/>
            <a:r>
              <a:rPr lang="it-IT"/>
              <a:t>Fate clic per modificare il formato del testo della struttura</a:t>
            </a:r>
          </a:p>
          <a:p>
            <a:pPr lvl="1"/>
            <a:r>
              <a:rPr lang="it-IT"/>
              <a:t>Secondo livello struttura</a:t>
            </a:r>
          </a:p>
          <a:p>
            <a:pPr lvl="2"/>
            <a:r>
              <a:rPr lang="it-IT"/>
              <a:t>Terzo livello struttura</a:t>
            </a:r>
          </a:p>
          <a:p>
            <a:pPr lvl="3"/>
            <a:r>
              <a:rPr lang="it-IT"/>
              <a:t>Quarto livello struttura</a:t>
            </a:r>
          </a:p>
          <a:p>
            <a:pPr lvl="4"/>
            <a:r>
              <a:rPr lang="it-IT"/>
              <a:t>Quinto livello struttura</a:t>
            </a:r>
          </a:p>
          <a:p>
            <a:pPr lvl="5"/>
            <a:r>
              <a:rPr lang="it-IT"/>
              <a:t>Sesto livello struttura</a:t>
            </a:r>
          </a:p>
          <a:p>
            <a:pPr lvl="6"/>
            <a:r>
              <a:rPr lang="it-IT"/>
              <a:t>Settimo livello struttura</a:t>
            </a:r>
          </a:p>
          <a:p>
            <a:pPr lvl="7"/>
            <a:r>
              <a:rPr lang="it-IT"/>
              <a:t>Ottavo livello struttura</a:t>
            </a:r>
          </a:p>
          <a:p>
            <a:pPr lvl="0"/>
            <a:r>
              <a:rPr lang="it-IT"/>
              <a:t>Nono livello strutturaFare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2"/>
          </p:nvPr>
        </p:nvSpPr>
        <p:spPr>
          <a:xfrm>
            <a:off x="457200" y="6356520"/>
            <a:ext cx="213336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it-IT" sz="1800" b="0" i="0" u="none" strike="noStrike" kern="1200" spc="0">
                <a:solidFill>
                  <a:srgbClr val="000000"/>
                </a:solidFill>
                <a:latin typeface="Calibri" pitchFamily="18"/>
                <a:ea typeface="Arial Unicode MS" pitchFamily="2"/>
                <a:cs typeface="Tahoma" pitchFamily="2"/>
              </a:defRPr>
            </a:lvl1pPr>
          </a:lstStyle>
          <a:p>
            <a:pPr lvl="0"/>
            <a:fld id="{C3FC1025-1FAD-43FE-AA17-7663CABE4B79}" type="datetime1">
              <a:rPr lang="it-IT"/>
              <a:pPr lvl="0"/>
              <a:t>14/01/2016</a:t>
            </a:fld>
            <a:endParaRPr lang="it-IT"/>
          </a:p>
        </p:txBody>
      </p:sp>
      <p:sp>
        <p:nvSpPr>
          <p:cNvPr id="5" name="Segnaposto piè di pagina 4"/>
          <p:cNvSpPr txBox="1">
            <a:spLocks noGrp="1"/>
          </p:cNvSpPr>
          <p:nvPr>
            <p:ph type="ftr" sz="quarter" idx="3"/>
          </p:nvPr>
        </p:nvSpPr>
        <p:spPr>
          <a:xfrm>
            <a:off x="3124079" y="6356520"/>
            <a:ext cx="2895120" cy="364679"/>
          </a:xfrm>
          <a:prstGeom prst="rect">
            <a:avLst/>
          </a:prstGeom>
          <a:noFill/>
          <a:ln>
            <a:noFill/>
          </a:ln>
        </p:spPr>
        <p:txBody>
          <a:bodyPr wrap="square" lIns="90000" tIns="45000" rIns="90000" bIns="45000" anchor="t" anchorCtr="0"/>
          <a:lstStyle>
            <a:lvl1pPr lvl="0" rtl="0" hangingPunct="0">
              <a:buNone/>
              <a:tabLst/>
              <a:defRPr lang="it-IT" sz="2400" kern="1200">
                <a:latin typeface="Times New Roman" pitchFamily="18"/>
                <a:ea typeface="Arial Unicode MS" pitchFamily="2"/>
                <a:cs typeface="Tahoma" pitchFamily="2"/>
              </a:defRPr>
            </a:lvl1pPr>
          </a:lstStyle>
          <a:p>
            <a:pPr lvl="0"/>
            <a:endParaRPr lang="it-IT"/>
          </a:p>
        </p:txBody>
      </p:sp>
      <p:sp>
        <p:nvSpPr>
          <p:cNvPr id="6" name="Segnaposto numero diapositiva 5"/>
          <p:cNvSpPr txBox="1">
            <a:spLocks noGrp="1"/>
          </p:cNvSpPr>
          <p:nvPr>
            <p:ph type="sldNum" sz="quarter" idx="4"/>
          </p:nvPr>
        </p:nvSpPr>
        <p:spPr>
          <a:xfrm>
            <a:off x="6553080" y="6356520"/>
            <a:ext cx="213336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it-IT" sz="1800" b="0" i="0" u="none" strike="noStrike" kern="1200" spc="0">
                <a:solidFill>
                  <a:srgbClr val="000000"/>
                </a:solidFill>
                <a:latin typeface="Calibri" pitchFamily="18"/>
                <a:ea typeface="Arial Unicode MS" pitchFamily="2"/>
                <a:cs typeface="Tahoma" pitchFamily="2"/>
              </a:defRPr>
            </a:lvl1pPr>
          </a:lstStyle>
          <a:p>
            <a:pPr lvl="0"/>
            <a:fld id="{64BDE06E-4ABD-4246-9AE4-86E0B4838C1E}" type="slidenum">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lvl="0" algn="ctr" rtl="0" hangingPunct="1">
        <a:spcBef>
          <a:spcPts val="0"/>
        </a:spcBef>
        <a:spcAft>
          <a:spcPts val="0"/>
        </a:spcAft>
        <a:buNone/>
        <a:tabLst/>
        <a:defRPr lang="it-IT" sz="4400" b="0" i="0" u="none" strike="noStrike" kern="1200" spc="0">
          <a:ln>
            <a:noFill/>
          </a:ln>
          <a:solidFill>
            <a:srgbClr val="000000"/>
          </a:solidFill>
          <a:latin typeface="Calibri" pitchFamily="18"/>
          <a:ea typeface="Microsoft YaHei" pitchFamily="2"/>
          <a:cs typeface="Mangal" pitchFamily="2"/>
        </a:defRPr>
      </a:lvl1pPr>
    </p:titleStyle>
    <p:bodyStyle>
      <a:lvl1pPr lvl="0">
        <a:buSzPct val="45000"/>
        <a:buFont typeface="StarSymbol"/>
        <a:buChar char="●"/>
        <a:tabLst/>
        <a:defRPr lang="it-IT" sz="3200" b="0" i="0" u="none" strike="noStrike" spc="0">
          <a:solidFill>
            <a:srgbClr val="000000"/>
          </a:solidFill>
          <a:latin typeface="Calibri" pitchFamily="18"/>
        </a:defRPr>
      </a:lvl1pPr>
      <a:lvl2pPr lvl="1">
        <a:buSzPct val="75000"/>
        <a:buFont typeface="StarSymbol"/>
        <a:buChar char="–"/>
        <a:tabLst/>
        <a:defRPr lang="it-IT" sz="3200" b="0" i="0" u="none" strike="noStrike" spc="0">
          <a:solidFill>
            <a:srgbClr val="000000"/>
          </a:solidFill>
          <a:latin typeface="Calibri" pitchFamily="18"/>
        </a:defRPr>
      </a:lvl2pPr>
      <a:lvl3pPr lvl="2">
        <a:buSzPct val="45000"/>
        <a:buFont typeface="StarSymbol"/>
        <a:buChar char="●"/>
        <a:tabLst/>
        <a:defRPr lang="it-IT" sz="3200" b="0" i="0" u="none" strike="noStrike" spc="0">
          <a:solidFill>
            <a:srgbClr val="000000"/>
          </a:solidFill>
          <a:latin typeface="Calibri" pitchFamily="18"/>
        </a:defRPr>
      </a:lvl3pPr>
      <a:lvl4pPr lvl="3">
        <a:buSzPct val="75000"/>
        <a:buFont typeface="StarSymbol"/>
        <a:buChar char="–"/>
        <a:tabLst/>
        <a:defRPr lang="it-IT" sz="3200" b="0" i="0" u="none" strike="noStrike" spc="0">
          <a:solidFill>
            <a:srgbClr val="000000"/>
          </a:solidFill>
          <a:latin typeface="Calibri" pitchFamily="18"/>
        </a:defRPr>
      </a:lvl4pPr>
      <a:lvl5pPr lvl="4">
        <a:buSzPct val="45000"/>
        <a:buFont typeface="StarSymbol"/>
        <a:buChar char="●"/>
        <a:tabLst/>
        <a:defRPr lang="it-IT" sz="3200" b="0" i="0" u="none" strike="noStrike" spc="0">
          <a:solidFill>
            <a:srgbClr val="000000"/>
          </a:solidFill>
          <a:latin typeface="Calibri" pitchFamily="18"/>
        </a:defRPr>
      </a:lvl5pPr>
      <a:lvl6pPr lvl="5">
        <a:buSzPct val="45000"/>
        <a:buFont typeface="StarSymbol"/>
        <a:buChar char="●"/>
        <a:tabLst/>
        <a:defRPr lang="it-IT" sz="3200" b="0" i="0" u="none" strike="noStrike" spc="0">
          <a:solidFill>
            <a:srgbClr val="000000"/>
          </a:solidFill>
          <a:latin typeface="Calibri" pitchFamily="18"/>
        </a:defRPr>
      </a:lvl6pPr>
      <a:lvl7pPr lvl="6">
        <a:buSzPct val="45000"/>
        <a:buFont typeface="StarSymbol"/>
        <a:buChar char="●"/>
        <a:tabLst/>
        <a:defRPr lang="it-IT" sz="3200" b="0" i="0" u="none" strike="noStrike" spc="0">
          <a:solidFill>
            <a:srgbClr val="000000"/>
          </a:solidFill>
          <a:latin typeface="Calibri" pitchFamily="18"/>
        </a:defRPr>
      </a:lvl7pPr>
      <a:lvl8pPr lvl="7">
        <a:buSzPct val="45000"/>
        <a:buFont typeface="StarSymbol"/>
        <a:buChar char="●"/>
        <a:tabLst/>
        <a:defRPr lang="it-IT" sz="3200" b="0" i="0" u="none" strike="noStrike" spc="0">
          <a:solidFill>
            <a:srgbClr val="000000"/>
          </a:solidFill>
          <a:latin typeface="Calibri" pitchFamily="18"/>
        </a:defRPr>
      </a:lvl8pPr>
      <a:lvl9pPr marL="0" marR="0" lvl="0" indent="0" algn="l" rtl="0" hangingPunct="1">
        <a:spcBef>
          <a:spcPts val="638"/>
        </a:spcBef>
        <a:spcAft>
          <a:spcPts val="1417"/>
        </a:spcAft>
        <a:buSzPct val="45000"/>
        <a:buFont typeface="Arial" pitchFamily="32"/>
        <a:buChar char="•"/>
        <a:tabLst/>
        <a:defRPr lang="it-IT" sz="3200" b="0" i="0" u="none" strike="noStrike" spc="0">
          <a:solidFill>
            <a:srgbClr val="000000"/>
          </a:solidFill>
          <a:latin typeface="Calibri" pitchFamily="18"/>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t>Empirismo e razionalismo</a:t>
            </a:r>
          </a:p>
        </p:txBody>
      </p:sp>
      <p:sp>
        <p:nvSpPr>
          <p:cNvPr id="3" name="Sottotitolo 2"/>
          <p:cNvSpPr txBox="1">
            <a:spLocks noGrp="1"/>
          </p:cNvSpPr>
          <p:nvPr>
            <p:ph type="subTitle" idx="4294967295"/>
          </p:nvPr>
        </p:nvSpPr>
        <p:spPr>
          <a:xfrm>
            <a:off x="1371599" y="3886200"/>
            <a:ext cx="6400440" cy="1752119"/>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spcAft>
                <a:spcPts val="0"/>
              </a:spcAft>
              <a:buNone/>
            </a:pPr>
            <a:r>
              <a:rPr lang="it-IT" sz="4400">
                <a:latin typeface="Calibri" pitchFamily="18"/>
              </a:rPr>
              <a:t>Le due grandi correnti del pensiero moderno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sz="3000"/>
              <a:t>Gottfried Wilhelm Leibniz (</a:t>
            </a:r>
            <a:r>
              <a:rPr lang="it-IT" sz="3000" i="1"/>
              <a:t>Nuovi saggi sull’intelletto umano</a:t>
            </a:r>
            <a:r>
              <a:rPr lang="it-IT" sz="3000"/>
              <a:t>, Proemio)</a:t>
            </a:r>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lvl="0" indent="0" algn="just">
              <a:spcBef>
                <a:spcPts val="638"/>
              </a:spcBef>
              <a:buNone/>
            </a:pPr>
            <a:r>
              <a:rPr lang="it-IT" sz="2400" dirty="0">
                <a:latin typeface="Calibri" pitchFamily="18"/>
              </a:rPr>
              <a:t>«Le verità necessarie , che si trovano nelle matematiche pure, e particolarmente nell’aritmetica e nella geometria, devono avere principi la cui prova </a:t>
            </a:r>
            <a:r>
              <a:rPr lang="it-IT" sz="2400" b="1" dirty="0">
                <a:latin typeface="Calibri" pitchFamily="18"/>
              </a:rPr>
              <a:t>non</a:t>
            </a:r>
            <a:r>
              <a:rPr lang="it-IT" sz="2400" dirty="0">
                <a:latin typeface="Calibri" pitchFamily="18"/>
              </a:rPr>
              <a:t> dipende affatto dagli esempi né, per conseguenza, dalla testimonianza dei sensi, benché senza i sensi non saremmo mai stati indotti a pensarvi […]. </a:t>
            </a:r>
            <a:r>
              <a:rPr lang="it-IT" sz="2400" u="sng" dirty="0">
                <a:latin typeface="Calibri" pitchFamily="18"/>
              </a:rPr>
              <a:t>La </a:t>
            </a:r>
            <a:r>
              <a:rPr lang="it-IT" sz="2400" u="sng" dirty="0" smtClean="0">
                <a:latin typeface="Calibri" pitchFamily="18"/>
              </a:rPr>
              <a:t>logica e, </a:t>
            </a:r>
            <a:r>
              <a:rPr lang="it-IT" sz="2400" u="sng" dirty="0">
                <a:latin typeface="Calibri" pitchFamily="18"/>
              </a:rPr>
              <a:t>con </a:t>
            </a:r>
            <a:r>
              <a:rPr lang="it-IT" sz="2400" u="sng" dirty="0" smtClean="0">
                <a:latin typeface="Calibri" pitchFamily="18"/>
              </a:rPr>
              <a:t>questa, </a:t>
            </a:r>
            <a:r>
              <a:rPr lang="it-IT" sz="2400" u="sng" dirty="0">
                <a:latin typeface="Calibri" pitchFamily="18"/>
              </a:rPr>
              <a:t>la metafisica e la morale</a:t>
            </a:r>
            <a:r>
              <a:rPr lang="it-IT" sz="2400" dirty="0">
                <a:latin typeface="Calibri" pitchFamily="18"/>
              </a:rPr>
              <a:t>, delle quali la prima fonda la teologia e la seconda la giurisprudenza […] sono piene di tali verità e di conseguenza la lor prova non può derivare che da quei principi interni che si dicono innati».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Razionalismo ">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t>Razionalismo</a:t>
            </a:r>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lvl="0" indent="0" algn="just">
              <a:spcBef>
                <a:spcPts val="638"/>
              </a:spcBef>
              <a:buNone/>
            </a:pPr>
            <a:r>
              <a:rPr lang="it-IT" sz="2600" dirty="0">
                <a:latin typeface="Calibri" pitchFamily="18"/>
              </a:rPr>
              <a:t>La riflessione filosofica moderna è caratterizzata da un’insistenza sul problema GNOSEOLOGICO.</a:t>
            </a:r>
          </a:p>
          <a:p>
            <a:pPr marL="0" lvl="0" indent="0" algn="just">
              <a:spcBef>
                <a:spcPts val="638"/>
              </a:spcBef>
              <a:buNone/>
            </a:pPr>
            <a:r>
              <a:rPr lang="it-IT" sz="2600" dirty="0">
                <a:latin typeface="Calibri" pitchFamily="18"/>
              </a:rPr>
              <a:t>Cartesio ha inaugurato tale filone di ricerca offrendo una soluzione razionalistica, poi confermata e approfondita da Spinoza: si tratta di individuare il criterio della verità delle nostre affermazioni sul mondo nell’</a:t>
            </a:r>
            <a:r>
              <a:rPr lang="it-IT" sz="2600" b="1" dirty="0">
                <a:latin typeface="Calibri" pitchFamily="18"/>
              </a:rPr>
              <a:t>evidenza razionale delle nostre idee e nella correttezza deduttiva dei nostri discorsi</a:t>
            </a:r>
            <a:r>
              <a:rPr lang="it-IT" sz="2600" dirty="0">
                <a:latin typeface="Calibri" pitchFamily="18"/>
              </a:rPr>
              <a:t>. Tanto più le idee sono evidenti – cioè chiare e distinte – tanto più sono vere; tanto più i ragionamenti sono deduttivamente rigorosi e corretti, tanto più sono veri.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Empirismo ">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t>Empirismo</a:t>
            </a:r>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lvl="0" indent="0" algn="just">
              <a:spcBef>
                <a:spcPts val="638"/>
              </a:spcBef>
              <a:buNone/>
            </a:pPr>
            <a:r>
              <a:rPr lang="it-IT" sz="2800" dirty="0">
                <a:latin typeface="Calibri" pitchFamily="18"/>
              </a:rPr>
              <a:t>L’empirismo dà una risposta diversa al problema delle garanzie della verità delle nostre conoscenze. Per gli empiristi è dall’esperienza che sorge la nostra conoscenza. Le nostre idee derivano da una certa esperienza del mondo. Fare esperienza per un uomo significa che</a:t>
            </a:r>
          </a:p>
          <a:p>
            <a:pPr marL="0" lvl="0" indent="0" algn="just">
              <a:spcBef>
                <a:spcPts val="638"/>
              </a:spcBef>
              <a:buFont typeface="Arial" pitchFamily="32"/>
              <a:buChar char="•"/>
            </a:pPr>
            <a:r>
              <a:rPr lang="it-IT" sz="2800" dirty="0">
                <a:latin typeface="Calibri" pitchFamily="18"/>
              </a:rPr>
              <a:t>1) gli organi di senso reagiscono a qualcosa</a:t>
            </a:r>
          </a:p>
          <a:p>
            <a:pPr marL="0" lvl="0" indent="0" algn="just">
              <a:spcBef>
                <a:spcPts val="638"/>
              </a:spcBef>
              <a:buFont typeface="Arial" pitchFamily="32"/>
              <a:buChar char="•"/>
            </a:pPr>
            <a:r>
              <a:rPr lang="it-IT" sz="2800" dirty="0">
                <a:latin typeface="Calibri" pitchFamily="18"/>
              </a:rPr>
              <a:t>2) la mente rappresenta, registra e conferma i dati offerti dagli organi di senso.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Gli oggetti d’esperienza">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t>Gli oggetti d’esperienza</a:t>
            </a:r>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lvl="0" indent="0" algn="just">
              <a:spcBef>
                <a:spcPts val="638"/>
              </a:spcBef>
              <a:buFont typeface="Arial" pitchFamily="32"/>
              <a:buChar char="•"/>
            </a:pPr>
            <a:r>
              <a:rPr lang="it-IT" dirty="0">
                <a:latin typeface="Calibri" pitchFamily="18"/>
              </a:rPr>
              <a:t>Oggetto d’esperienza è una cosa corporea esterna all’uomo, oppure anche un suo stato interiore, percepito con un senso interno, per esempio: i nostri stati psichici, la nostra volontà, ma anche gli stati relativi ai nostri organi interni</a:t>
            </a:r>
            <a:r>
              <a:rPr lang="it-IT" dirty="0" smtClean="0">
                <a:latin typeface="Calibri" pitchFamily="18"/>
              </a:rPr>
              <a:t>.</a:t>
            </a:r>
          </a:p>
          <a:p>
            <a:pPr marL="0" lvl="0" indent="0" algn="just">
              <a:spcBef>
                <a:spcPts val="638"/>
              </a:spcBef>
              <a:buFont typeface="Arial" pitchFamily="32"/>
              <a:buChar char="•"/>
            </a:pPr>
            <a:r>
              <a:rPr lang="it-IT" dirty="0" smtClean="0">
                <a:latin typeface="Calibri" pitchFamily="18"/>
              </a:rPr>
              <a:t>Da qui provengono tipi diversi di idee: idee di sensazione riguardanti l’esperienza esterna, idee di riflessione riguardanti l’esperienza interna.</a:t>
            </a:r>
            <a:endParaRPr lang="it-IT" dirty="0">
              <a:latin typeface="Calibri"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buNone/>
            </a:pPr>
            <a:r>
              <a:rPr lang="it-IT" sz="3200" dirty="0" smtClean="0"/>
              <a:t>Le idee provenienti dall’esperienza</a:t>
            </a:r>
            <a:br>
              <a:rPr lang="it-IT" sz="3200" dirty="0" smtClean="0"/>
            </a:br>
            <a:r>
              <a:rPr lang="it-IT" sz="3200" dirty="0" smtClean="0"/>
              <a:t>sono tutto il contenuto della nostra mente</a:t>
            </a:r>
            <a:endParaRPr lang="it-IT" sz="3200" dirty="0"/>
          </a:p>
        </p:txBody>
      </p:sp>
      <p:sp>
        <p:nvSpPr>
          <p:cNvPr id="3" name="Segnaposto contenuto 2"/>
          <p:cNvSpPr>
            <a:spLocks noGrp="1"/>
          </p:cNvSpPr>
          <p:nvPr>
            <p:ph idx="1"/>
          </p:nvPr>
        </p:nvSpPr>
        <p:spPr/>
        <p:txBody>
          <a:bodyPr/>
          <a:lstStyle/>
          <a:p>
            <a:pPr marL="108000" indent="0" algn="just">
              <a:buNone/>
            </a:pPr>
            <a:r>
              <a:rPr lang="it-IT" sz="2600" dirty="0" smtClean="0"/>
              <a:t>Le idee di sensazione (per es. un certo colore, una certa forma di un oggetto) e di riflessione (per es. un certò stato d’animo, come il desiderio di un oggetto) si possono combinare assieme formando le idee di tutti gli oggetti complessi che esistono (</a:t>
            </a:r>
            <a:r>
              <a:rPr lang="it-IT" sz="2600" b="1" dirty="0" smtClean="0"/>
              <a:t>le sostanze</a:t>
            </a:r>
            <a:r>
              <a:rPr lang="it-IT" sz="2600" dirty="0" smtClean="0"/>
              <a:t>, per es. gli uomini, i fiori), di tutte le loro caratteristiche (</a:t>
            </a:r>
            <a:r>
              <a:rPr lang="it-IT" sz="2600" b="1" dirty="0" smtClean="0"/>
              <a:t>i modi </a:t>
            </a:r>
            <a:r>
              <a:rPr lang="it-IT" sz="2600" dirty="0" smtClean="0"/>
              <a:t>in cui tali sostanze ci si presentano) e di tutte le </a:t>
            </a:r>
            <a:r>
              <a:rPr lang="it-IT" sz="2600" b="1" dirty="0" smtClean="0"/>
              <a:t>relazioni</a:t>
            </a:r>
            <a:r>
              <a:rPr lang="it-IT" sz="2600" dirty="0" smtClean="0"/>
              <a:t> che tra essi possono essere istituite (causa-effetto, identità-diversità </a:t>
            </a:r>
            <a:r>
              <a:rPr lang="it-IT" sz="2600" dirty="0" err="1" smtClean="0"/>
              <a:t>etc</a:t>
            </a:r>
            <a:r>
              <a:rPr lang="it-IT" sz="2600" dirty="0" smtClean="0"/>
              <a:t>)…quindi tutto ciò che è contenuto della nostra mente proviene dalle idee che vengono a loro volta dall’esperienza (</a:t>
            </a:r>
            <a:r>
              <a:rPr lang="it-IT" sz="2600" b="1" dirty="0" smtClean="0"/>
              <a:t>John Locke</a:t>
            </a:r>
            <a:r>
              <a:rPr lang="it-IT" sz="2600" dirty="0" smtClean="0"/>
              <a:t>)</a:t>
            </a:r>
            <a:endParaRPr lang="it-IT" sz="2600" dirty="0"/>
          </a:p>
        </p:txBody>
      </p:sp>
    </p:spTree>
    <p:extLst>
      <p:ext uri="{BB962C8B-B14F-4D97-AF65-F5344CB8AC3E}">
        <p14:creationId xmlns:p14="http://schemas.microsoft.com/office/powerpoint/2010/main" val="1662704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A priori, a posteriori">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t>A priori, a posteriori</a:t>
            </a:r>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indent="0" algn="just">
              <a:spcBef>
                <a:spcPts val="638"/>
              </a:spcBef>
              <a:buNone/>
            </a:pPr>
            <a:r>
              <a:rPr lang="it-IT" sz="3000" dirty="0" smtClean="0">
                <a:latin typeface="Calibri" pitchFamily="18"/>
              </a:rPr>
              <a:t>Se dunque per gli empiristi la conoscenza avviene a posteriori, cioè dopo l’esperienza, dopo il contatto con il mondo.</a:t>
            </a:r>
          </a:p>
          <a:p>
            <a:pPr marL="0" indent="0" algn="ctr">
              <a:spcBef>
                <a:spcPts val="638"/>
              </a:spcBef>
              <a:buNone/>
            </a:pPr>
            <a:r>
              <a:rPr lang="it-IT" sz="3000" b="1" dirty="0" smtClean="0">
                <a:latin typeface="Calibri" pitchFamily="18"/>
              </a:rPr>
              <a:t>AL CONTRARIO</a:t>
            </a:r>
          </a:p>
          <a:p>
            <a:pPr marL="0" lvl="0" indent="0" algn="just">
              <a:spcBef>
                <a:spcPts val="638"/>
              </a:spcBef>
              <a:buNone/>
            </a:pPr>
            <a:r>
              <a:rPr lang="it-IT" sz="3000" dirty="0" smtClean="0">
                <a:latin typeface="Calibri" pitchFamily="18"/>
              </a:rPr>
              <a:t>Per </a:t>
            </a:r>
            <a:r>
              <a:rPr lang="it-IT" sz="3000" dirty="0">
                <a:latin typeface="Calibri" pitchFamily="18"/>
              </a:rPr>
              <a:t>i razionalisti la conoscenza avviene a priori, cioè prima del nostro contatto con il mondo. Prima di esso un corretto ragionamento può discriminare ciò che nell’esperienza sarà vero o falso</a:t>
            </a:r>
            <a:r>
              <a:rPr lang="it-IT" sz="3000" dirty="0" smtClean="0">
                <a:latin typeface="Calibri" pitchFamily="18"/>
              </a:rPr>
              <a:t>.</a:t>
            </a:r>
            <a:endParaRPr lang="it-IT" sz="3000" dirty="0">
              <a:latin typeface="Calibri"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Tabula rasa e idee innate: un confronto">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i="1"/>
              <a:t>Tabula rasa </a:t>
            </a:r>
            <a:r>
              <a:rPr lang="it-IT"/>
              <a:t>e idee innate: un confronto</a:t>
            </a:r>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lvl="0" indent="0" algn="just">
              <a:spcBef>
                <a:spcPts val="638"/>
              </a:spcBef>
              <a:buNone/>
            </a:pPr>
            <a:r>
              <a:rPr lang="it-IT" sz="2200" dirty="0">
                <a:latin typeface="Calibri" pitchFamily="18"/>
              </a:rPr>
              <a:t>Utile per capire le divergenze tra i due filoni di pensiero è un confronto tra l’empirista </a:t>
            </a:r>
            <a:r>
              <a:rPr lang="it-IT" sz="2200" b="1" dirty="0">
                <a:latin typeface="Calibri" pitchFamily="18"/>
              </a:rPr>
              <a:t>John Locke</a:t>
            </a:r>
            <a:r>
              <a:rPr lang="it-IT" sz="2200" dirty="0">
                <a:latin typeface="Calibri" pitchFamily="18"/>
              </a:rPr>
              <a:t> (1632-1704) e il razionalista </a:t>
            </a:r>
            <a:r>
              <a:rPr lang="it-IT" sz="2200" b="1" dirty="0" err="1">
                <a:latin typeface="Calibri" pitchFamily="18"/>
              </a:rPr>
              <a:t>Gottfried</a:t>
            </a:r>
            <a:r>
              <a:rPr lang="it-IT" sz="2200" dirty="0">
                <a:latin typeface="Calibri" pitchFamily="18"/>
              </a:rPr>
              <a:t> </a:t>
            </a:r>
            <a:r>
              <a:rPr lang="it-IT" sz="2200" b="1" dirty="0">
                <a:latin typeface="Calibri" pitchFamily="18"/>
              </a:rPr>
              <a:t>Wilhelm </a:t>
            </a:r>
            <a:r>
              <a:rPr lang="it-IT" sz="2200" b="1" dirty="0" err="1">
                <a:latin typeface="Calibri" pitchFamily="18"/>
              </a:rPr>
              <a:t>Leibniz</a:t>
            </a:r>
            <a:r>
              <a:rPr lang="it-IT" sz="2200" dirty="0">
                <a:latin typeface="Calibri" pitchFamily="18"/>
              </a:rPr>
              <a:t> (1646-1716), l’uno rappresentate dell’empirismo inglese, l’altro della corrente razionalista. Il primo sostiene che la mente umana sia un foglio bianco, una tavoletta di cera rasata, in cui l’esperienza scrive tutte le nozioni che essa va a </a:t>
            </a:r>
            <a:r>
              <a:rPr lang="it-IT" sz="2200" dirty="0" smtClean="0">
                <a:latin typeface="Calibri" pitchFamily="18"/>
              </a:rPr>
              <a:t>possedere. Quindi </a:t>
            </a:r>
            <a:r>
              <a:rPr lang="it-IT" sz="2200" dirty="0">
                <a:latin typeface="Calibri" pitchFamily="18"/>
              </a:rPr>
              <a:t>le idee si formano </a:t>
            </a:r>
            <a:r>
              <a:rPr lang="it-IT" sz="2200" b="1" dirty="0">
                <a:latin typeface="Calibri" pitchFamily="18"/>
              </a:rPr>
              <a:t>induttivamente</a:t>
            </a:r>
            <a:r>
              <a:rPr lang="it-IT" sz="2200" dirty="0">
                <a:latin typeface="Calibri" pitchFamily="18"/>
              </a:rPr>
              <a:t>, cioè sono rielaborazioni che generalizzano i dati particolari ricevuti attraverso l’esperienza. </a:t>
            </a:r>
            <a:endParaRPr lang="it-IT" sz="2200" dirty="0" smtClean="0">
              <a:latin typeface="Calibri" pitchFamily="18"/>
            </a:endParaRPr>
          </a:p>
          <a:p>
            <a:pPr marL="0" lvl="0" indent="0" algn="just">
              <a:spcBef>
                <a:spcPts val="638"/>
              </a:spcBef>
              <a:buNone/>
            </a:pPr>
            <a:r>
              <a:rPr lang="it-IT" sz="2200" dirty="0" smtClean="0">
                <a:latin typeface="Calibri" pitchFamily="18"/>
              </a:rPr>
              <a:t>Il </a:t>
            </a:r>
            <a:r>
              <a:rPr lang="it-IT" sz="2200" dirty="0">
                <a:latin typeface="Calibri" pitchFamily="18"/>
              </a:rPr>
              <a:t>secondo ritiene che la mente sia già fornita, sin dall’inizio, di alcune idee fondamentali che, opportunamente sviluppate grazie ad un rigoroso ragionamento </a:t>
            </a:r>
            <a:r>
              <a:rPr lang="it-IT" sz="2200" b="1" dirty="0">
                <a:latin typeface="Calibri" pitchFamily="18"/>
              </a:rPr>
              <a:t>deduttivo</a:t>
            </a:r>
            <a:r>
              <a:rPr lang="it-IT" sz="2200" dirty="0">
                <a:latin typeface="Calibri" pitchFamily="18"/>
              </a:rPr>
              <a:t>, ci offrono la conoscenza esatta e necessaria della realtà.</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John Locke (Saggio sull’intelletto umano)&#10;">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sz="4200"/>
              <a:t>John Locke (</a:t>
            </a:r>
            <a:r>
              <a:rPr lang="it-IT" sz="4200" i="1"/>
              <a:t>Saggio sull’intelletto umano</a:t>
            </a:r>
            <a:r>
              <a:rPr lang="it-IT" sz="4200"/>
              <a:t>)</a:t>
            </a:r>
            <a:r>
              <a:rPr lang="it-IT" b="1"/>
              <a:t/>
            </a:r>
            <a:br>
              <a:rPr lang="it-IT" b="1"/>
            </a:br>
            <a:endParaRPr lang="it-IT" b="1"/>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lvl="0" indent="0" algn="just">
              <a:spcBef>
                <a:spcPts val="638"/>
              </a:spcBef>
              <a:buNone/>
            </a:pPr>
            <a:r>
              <a:rPr lang="it-IT" sz="2800" dirty="0">
                <a:latin typeface="Calibri" pitchFamily="18"/>
              </a:rPr>
              <a:t>«Supponiamo che la mente sia quel che si chiama un </a:t>
            </a:r>
            <a:r>
              <a:rPr lang="it-IT" sz="2800" b="1" dirty="0">
                <a:latin typeface="Calibri" pitchFamily="18"/>
              </a:rPr>
              <a:t>foglio bianco</a:t>
            </a:r>
            <a:r>
              <a:rPr lang="it-IT" sz="2800" dirty="0">
                <a:latin typeface="Calibri" pitchFamily="18"/>
              </a:rPr>
              <a:t>, privo di ogni carattere, senza alcuna idea. In che modo giungerà essa a ricevere delle idee? Da dove e come ne acquista quella quantità prodigiosa che l’immaginazione dell’uomo, sempre all’opera e senza limiti, le offre con una varietà quasi infinita? Da dove ha tratto tutti questi materiali della ragione e della conoscenza? Rispondo con una sola parola: </a:t>
            </a:r>
            <a:r>
              <a:rPr lang="it-IT" sz="2800" b="1" dirty="0">
                <a:latin typeface="Calibri" pitchFamily="18"/>
              </a:rPr>
              <a:t>dall’esperienza</a:t>
            </a:r>
            <a:r>
              <a:rPr lang="it-IT" sz="2800" dirty="0">
                <a:latin typeface="Calibri" pitchFamily="18"/>
              </a:rPr>
              <a:t>. È questo il fondamento di tutte le nostre conoscenze…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John Locke (continua)">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t>John Locke (continua)</a:t>
            </a:r>
          </a:p>
        </p:txBody>
      </p:sp>
      <p:sp>
        <p:nvSpPr>
          <p:cNvPr id="3" name="Segnaposto contenuto 2"/>
          <p:cNvSpPr txBox="1">
            <a:spLocks noGrp="1"/>
          </p:cNvSpPr>
          <p:nvPr>
            <p:ph type="body" idx="4294967295"/>
          </p:nvPr>
        </p:nvSpPr>
        <p:spPr/>
        <p:txBody>
          <a:bodyPr/>
          <a:lstStyle>
            <a:defPPr marL="432000" lvl="0" indent="-324000" algn="l" rtl="0" hangingPunct="1">
              <a:spcBef>
                <a:spcPts val="0"/>
              </a:spcBef>
              <a:spcAft>
                <a:spcPts val="1417"/>
              </a:spcAft>
              <a:buSzPct val="45000"/>
              <a:buFont typeface="StarSymbol"/>
              <a:buNone/>
              <a:defRPr lang="it-IT" sz="3200" b="0" i="0" u="none" strike="noStrike" kern="1200" spc="0">
                <a:ln>
                  <a:noFill/>
                </a:ln>
                <a:solidFill>
                  <a:srgbClr val="000000"/>
                </a:solidFill>
                <a:latin typeface="Calibri"/>
                <a:ea typeface="Microsoft YaHei" pitchFamily="2"/>
                <a:cs typeface="Mangal" pitchFamily="2"/>
              </a:defRPr>
            </a:defPPr>
            <a:lvl1pPr marL="432000" lvl="0" indent="-324000" algn="l" rtl="0" hangingPunct="1">
              <a:spcBef>
                <a:spcPts val="0"/>
              </a:spcBef>
              <a:spcAft>
                <a:spcPts val="1417"/>
              </a:spcAft>
              <a:buSzPct val="45000"/>
              <a:buFont typeface="StarSymbol"/>
              <a:buChar char="●"/>
              <a:defRPr lang="it-IT" sz="3200" b="0" i="0" u="none" strike="noStrike" kern="1200" spc="0">
                <a:ln>
                  <a:noFill/>
                </a:ln>
                <a:solidFill>
                  <a:srgbClr val="000000"/>
                </a:solidFill>
                <a:latin typeface="Calibri"/>
                <a:ea typeface="Microsoft YaHei" pitchFamily="2"/>
                <a:cs typeface="Mangal" pitchFamily="2"/>
              </a:defRPr>
            </a:lvl1pPr>
            <a:lvl2pPr marL="864000" lvl="1" indent="-324000" algn="l" rtl="0" hangingPunct="1">
              <a:spcBef>
                <a:spcPts val="0"/>
              </a:spcBef>
              <a:spcAft>
                <a:spcPts val="1134"/>
              </a:spcAft>
              <a:buSzPct val="75000"/>
              <a:buFont typeface="StarSymbol"/>
              <a:buChar char="–"/>
              <a:defRPr lang="it-IT" sz="2400" b="0" i="0" u="none" strike="noStrike" kern="1200" spc="0">
                <a:ln>
                  <a:noFill/>
                </a:ln>
                <a:solidFill>
                  <a:srgbClr val="000000"/>
                </a:solidFill>
                <a:latin typeface="Calibri"/>
                <a:ea typeface="Microsoft YaHei" pitchFamily="2"/>
                <a:cs typeface="Mangal" pitchFamily="2"/>
              </a:defRPr>
            </a:lvl2pPr>
            <a:lvl3pPr marL="1295999" lvl="2" indent="-288000" algn="l" rtl="0" hangingPunct="1">
              <a:spcBef>
                <a:spcPts val="0"/>
              </a:spcBef>
              <a:spcAft>
                <a:spcPts val="850"/>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3pPr>
            <a:lvl4pPr marL="1728000" lvl="3" indent="-216000" algn="l" rtl="0" hangingPunct="1">
              <a:spcBef>
                <a:spcPts val="0"/>
              </a:spcBef>
              <a:spcAft>
                <a:spcPts val="567"/>
              </a:spcAft>
              <a:buSzPct val="75000"/>
              <a:buFont typeface="StarSymbol"/>
              <a:buChar char="–"/>
              <a:defRPr lang="it-IT" sz="2000" b="0" i="0" u="none" strike="noStrike" kern="1200" spc="0">
                <a:ln>
                  <a:noFill/>
                </a:ln>
                <a:solidFill>
                  <a:srgbClr val="000000"/>
                </a:solidFill>
                <a:latin typeface="Calibri"/>
                <a:ea typeface="Microsoft YaHei" pitchFamily="2"/>
                <a:cs typeface="Mangal" pitchFamily="2"/>
              </a:defRPr>
            </a:lvl4pPr>
            <a:lvl5pPr marL="2160000" lvl="4"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spcBef>
                <a:spcPts val="0"/>
              </a:spcBef>
              <a:spcAft>
                <a:spcPts val="283"/>
              </a:spcAft>
              <a:buSzPct val="45000"/>
              <a:buFont typeface="StarSymbol"/>
              <a:buChar char="●"/>
              <a:defRPr lang="it-IT" sz="2000" b="0" i="0" u="none" strike="noStrike" kern="1200" spc="0">
                <a:ln>
                  <a:noFill/>
                </a:ln>
                <a:solidFill>
                  <a:srgbClr val="000000"/>
                </a:solidFill>
                <a:latin typeface="Calibri"/>
                <a:ea typeface="Microsoft YaHei" pitchFamily="2"/>
                <a:cs typeface="Mangal" pitchFamily="2"/>
              </a:defRPr>
            </a:lvl9pPr>
          </a:lstStyle>
          <a:p>
            <a:pPr marL="0" lvl="0" indent="0" algn="just">
              <a:spcBef>
                <a:spcPts val="638"/>
              </a:spcBef>
              <a:buNone/>
            </a:pPr>
            <a:r>
              <a:rPr lang="it-IT" dirty="0">
                <a:latin typeface="Calibri" pitchFamily="18"/>
              </a:rPr>
              <a:t>«…Da qui esse traggono la loro prima origine. Le osservazioni che facciamo sia intorno agli </a:t>
            </a:r>
            <a:r>
              <a:rPr lang="it-IT" b="1" dirty="0">
                <a:latin typeface="Calibri" pitchFamily="18"/>
              </a:rPr>
              <a:t>oggetti esteriori e sensibili</a:t>
            </a:r>
            <a:r>
              <a:rPr lang="it-IT" dirty="0">
                <a:latin typeface="Calibri" pitchFamily="18"/>
              </a:rPr>
              <a:t>, sia intorno alle </a:t>
            </a:r>
            <a:r>
              <a:rPr lang="it-IT" b="1" dirty="0">
                <a:latin typeface="Calibri" pitchFamily="18"/>
              </a:rPr>
              <a:t>operazioni della nostra mente</a:t>
            </a:r>
            <a:r>
              <a:rPr lang="it-IT" dirty="0">
                <a:latin typeface="Calibri" pitchFamily="18"/>
              </a:rPr>
              <a:t>, che percepiamo e sulle quali noi stessi riflettiamo, forniscono il nostro intelletto di tutti i materiali del pensiero».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redefini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definito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829</Words>
  <Application>Microsoft Office PowerPoint</Application>
  <PresentationFormat>Presentazione su schermo (4:3)</PresentationFormat>
  <Paragraphs>27</Paragraphs>
  <Slides>10</Slides>
  <Notes>9</Notes>
  <HiddenSlides>0</HiddenSlides>
  <MMClips>0</MMClips>
  <ScaleCrop>false</ScaleCrop>
  <HeadingPairs>
    <vt:vector size="4" baseType="variant">
      <vt:variant>
        <vt:lpstr>Tema</vt:lpstr>
      </vt:variant>
      <vt:variant>
        <vt:i4>2</vt:i4>
      </vt:variant>
      <vt:variant>
        <vt:lpstr>Titoli diapositive</vt:lpstr>
      </vt:variant>
      <vt:variant>
        <vt:i4>10</vt:i4>
      </vt:variant>
    </vt:vector>
  </HeadingPairs>
  <TitlesOfParts>
    <vt:vector size="12" baseType="lpstr">
      <vt:lpstr>Predefinito</vt:lpstr>
      <vt:lpstr>Predefinito 1</vt:lpstr>
      <vt:lpstr>Empirismo e razionalismo</vt:lpstr>
      <vt:lpstr>Razionalismo</vt:lpstr>
      <vt:lpstr>Empirismo</vt:lpstr>
      <vt:lpstr>Gli oggetti d’esperienza</vt:lpstr>
      <vt:lpstr>Le idee provenienti dall’esperienza sono tutto il contenuto della nostra mente</vt:lpstr>
      <vt:lpstr>A priori, a posteriori</vt:lpstr>
      <vt:lpstr>Tabula rasa e idee innate: un confronto</vt:lpstr>
      <vt:lpstr>John Locke (Saggio sull’intelletto umano) </vt:lpstr>
      <vt:lpstr>John Locke (continua)</vt:lpstr>
      <vt:lpstr>Gottfried Wilhelm Leibniz (Nuovi saggi sull’intelletto umano, Proemio)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Empirismo e razionalismo</dc:title>
  <dc:creator>massimo francesco maraviglia</dc:creator>
  <cp:lastModifiedBy>massimo francesco maraviglia</cp:lastModifiedBy>
  <cp:revision>4</cp:revision>
  <dcterms:modified xsi:type="dcterms:W3CDTF">2016-01-14T15:03:29Z</dcterms:modified>
</cp:coreProperties>
</file>